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57" r:id="rId5"/>
    <p:sldId id="260" r:id="rId6"/>
    <p:sldId id="266" r:id="rId7"/>
    <p:sldId id="267" r:id="rId8"/>
    <p:sldId id="268" r:id="rId9"/>
    <p:sldId id="263" r:id="rId10"/>
    <p:sldId id="265" r:id="rId11"/>
    <p:sldId id="262" r:id="rId12"/>
    <p:sldId id="269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8644E8-7ECF-4849-A468-2FC59A473AAC}" type="datetimeFigureOut">
              <a:rPr lang="hu-HU" smtClean="0"/>
              <a:pPr/>
              <a:t>2017. 10. 26.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0BD625-0BF7-45E5-814E-82FF3FB2328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Labor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9121155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</a:rPr>
              <a:t>Vegyészképzés a Madách iskolában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>
                <a:solidFill>
                  <a:srgbClr val="002060"/>
                </a:solidFill>
              </a:rPr>
              <a:t>„Az iskolapadból a munkahelyre „–típusú program beindítása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Partnereink </a:t>
            </a:r>
            <a:r>
              <a:rPr lang="hu-HU" sz="2400" dirty="0" smtClean="0"/>
              <a:t>(a teljesség </a:t>
            </a:r>
            <a:r>
              <a:rPr lang="hu-HU" sz="2400" smtClean="0"/>
              <a:t>igénye nélkül)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709160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err="1" smtClean="0"/>
              <a:t>Flavorchem</a:t>
            </a:r>
            <a:r>
              <a:rPr lang="hu-HU" dirty="0" smtClean="0"/>
              <a:t> Kerepes</a:t>
            </a:r>
          </a:p>
          <a:p>
            <a:r>
              <a:rPr lang="hu-HU" dirty="0" err="1" smtClean="0"/>
              <a:t>Mertcontrol</a:t>
            </a:r>
            <a:r>
              <a:rPr lang="hu-HU" dirty="0" smtClean="0"/>
              <a:t> Kerepes</a:t>
            </a:r>
          </a:p>
          <a:p>
            <a:r>
              <a:rPr lang="hu-HU" dirty="0" smtClean="0"/>
              <a:t>Humán </a:t>
            </a:r>
            <a:r>
              <a:rPr lang="hu-HU" dirty="0" err="1" smtClean="0"/>
              <a:t>BioPlazma</a:t>
            </a:r>
            <a:r>
              <a:rPr lang="hu-HU" dirty="0" smtClean="0"/>
              <a:t> Kft Gödöllő</a:t>
            </a:r>
          </a:p>
          <a:p>
            <a:r>
              <a:rPr lang="hu-HU" dirty="0" err="1" smtClean="0"/>
              <a:t>Glaxo</a:t>
            </a:r>
            <a:r>
              <a:rPr lang="hu-HU" dirty="0" smtClean="0"/>
              <a:t> </a:t>
            </a:r>
            <a:r>
              <a:rPr lang="hu-HU" dirty="0" err="1" smtClean="0"/>
              <a:t>SmithKline</a:t>
            </a:r>
            <a:r>
              <a:rPr lang="hu-HU" dirty="0" smtClean="0"/>
              <a:t> Kft Gödöllő</a:t>
            </a:r>
          </a:p>
          <a:p>
            <a:r>
              <a:rPr lang="hu-HU" dirty="0" smtClean="0"/>
              <a:t>Állattenyésztési teljesítményvizsgáló Kft Gödöllő</a:t>
            </a:r>
          </a:p>
          <a:p>
            <a:r>
              <a:rPr lang="hu-HU" dirty="0" smtClean="0"/>
              <a:t>Szent István Egyetem </a:t>
            </a:r>
            <a:r>
              <a:rPr lang="hu-HU" dirty="0" smtClean="0"/>
              <a:t>Kémia </a:t>
            </a:r>
            <a:r>
              <a:rPr lang="hu-HU" dirty="0"/>
              <a:t>T</a:t>
            </a:r>
            <a:r>
              <a:rPr lang="hu-HU" dirty="0" smtClean="0"/>
              <a:t>anszék </a:t>
            </a:r>
            <a:r>
              <a:rPr lang="hu-HU" dirty="0" smtClean="0"/>
              <a:t>Gödöllő</a:t>
            </a:r>
          </a:p>
          <a:p>
            <a:r>
              <a:rPr lang="hu-HU" dirty="0" smtClean="0"/>
              <a:t>Egis Gyógyszergyár Zrt Budapest</a:t>
            </a:r>
          </a:p>
          <a:p>
            <a:r>
              <a:rPr lang="hu-HU" dirty="0" smtClean="0"/>
              <a:t>BorsodChem Zrt Gödöllő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Tanlaboratórium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 Laboratóriumunkat </a:t>
            </a:r>
            <a:r>
              <a:rPr lang="hu-HU" dirty="0"/>
              <a:t>alkotóműhelyként </a:t>
            </a:r>
            <a:r>
              <a:rPr lang="hu-HU" dirty="0" smtClean="0"/>
              <a:t>is használjuk, </a:t>
            </a:r>
            <a:r>
              <a:rPr lang="hu-HU" dirty="0"/>
              <a:t>ezzel is népszerűsítve a természettudományos </a:t>
            </a:r>
            <a:r>
              <a:rPr lang="hu-HU" dirty="0" smtClean="0"/>
              <a:t>képzést. Általános és középiskolás diákokat fogadunk „kihelyezett” </a:t>
            </a:r>
            <a:r>
              <a:rPr lang="hu-HU" smtClean="0"/>
              <a:t>kémia órákon, </a:t>
            </a:r>
            <a:r>
              <a:rPr lang="hu-HU" dirty="0" smtClean="0"/>
              <a:t>ahol a diákok önálló kísérleteket végezhetnek.  </a:t>
            </a:r>
            <a:endParaRPr lang="hu-HU" dirty="0"/>
          </a:p>
        </p:txBody>
      </p:sp>
      <p:pic>
        <p:nvPicPr>
          <p:cNvPr id="8" name="Picture 5" descr="C:\Users\kovig\Desktop\Foglálkozási képek\IMG_20171009_144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58" y="4581128"/>
            <a:ext cx="2265600" cy="1699200"/>
          </a:xfrm>
          <a:prstGeom prst="rect">
            <a:avLst/>
          </a:prstGeom>
          <a:noFill/>
        </p:spPr>
      </p:pic>
      <p:pic>
        <p:nvPicPr>
          <p:cNvPr id="9" name="Picture 6" descr="C:\Users\kovig\Desktop\Foglálkozási képek\IMG_20171009_144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58" y="2083372"/>
            <a:ext cx="2265600" cy="1699200"/>
          </a:xfrm>
          <a:prstGeom prst="rect">
            <a:avLst/>
          </a:prstGeom>
          <a:noFill/>
        </p:spPr>
      </p:pic>
      <p:pic>
        <p:nvPicPr>
          <p:cNvPr id="10" name="Picture 7" descr="C:\Users\kovig\Desktop\Foglálkozási képek\IMG_20171009_142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84984"/>
            <a:ext cx="2265600" cy="169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6" y="1905866"/>
            <a:ext cx="5257730" cy="401705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29" y="1396965"/>
            <a:ext cx="2817511" cy="501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képzés </a:t>
            </a:r>
            <a:r>
              <a:rPr lang="hu-HU" b="1" dirty="0"/>
              <a:t>célja: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dirty="0"/>
              <a:t>A helyi gyógyszergyárak szakképzett munkaerő iránti keresletére válaszul hiánypótló képzés </a:t>
            </a:r>
            <a:r>
              <a:rPr lang="hu-HU" dirty="0" smtClean="0"/>
              <a:t>felépítése.</a:t>
            </a:r>
            <a:endParaRPr lang="hu-HU" dirty="0"/>
          </a:p>
          <a:p>
            <a:pPr>
              <a:buNone/>
            </a:pPr>
            <a:r>
              <a:rPr lang="hu-HU" dirty="0"/>
              <a:t>Célunk olyan szakemberek (vegyipari szakmunkások és technikusok) képzése helyben, akik a gödöllői gyógyszergyárak megbecsült munkatársai lehetnek.  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3" y="2184399"/>
            <a:ext cx="4612239" cy="345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négy év alatt diákjainknak képessé kell válniuk:</a:t>
            </a:r>
            <a:br>
              <a:rPr lang="hu-HU" dirty="0"/>
            </a:b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</a:t>
            </a:r>
            <a:r>
              <a:rPr lang="hu-HU" dirty="0"/>
              <a:t>természettudományi tantárgyak keretében tanult ismeretek alkalmazására, a vegyipari jellegű problémák </a:t>
            </a:r>
            <a:r>
              <a:rPr lang="hu-HU" dirty="0" smtClean="0"/>
              <a:t>megoldásához,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kémiai és fizikai-kémiai, valamint a vegyiparban szükséges alapvető számítások </a:t>
            </a:r>
            <a:r>
              <a:rPr lang="hu-HU" dirty="0" smtClean="0"/>
              <a:t>elvégzésére,</a:t>
            </a:r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vegyészeti laboratóriumi munkához szükséges analízisek, műveletek elvégzésére, a gyakorlatban szakszerű és önálló munkavégzésre, valamint annak dokumentálására.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Események, melyek kitöltik hétköznapjainkat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98289"/>
            <a:ext cx="2267744" cy="170080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56" y="3399097"/>
            <a:ext cx="2286000" cy="17145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56" y="1698289"/>
            <a:ext cx="2286000" cy="17145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70" y="5005373"/>
            <a:ext cx="2286000" cy="17145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70" y="4148123"/>
            <a:ext cx="2286000" cy="17145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70" y="3290873"/>
            <a:ext cx="2286000" cy="17145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148064" y="163927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Kémia verseny általános iskolásoknak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203848" y="5862623"/>
            <a:ext cx="322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Halloween</a:t>
            </a:r>
            <a:r>
              <a:rPr lang="hu-HU" sz="2400" dirty="0" smtClean="0"/>
              <a:t> a laborban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Nyíltnapok </a:t>
            </a:r>
            <a:endParaRPr lang="hu-HU" dirty="0"/>
          </a:p>
        </p:txBody>
      </p:sp>
      <p:pic>
        <p:nvPicPr>
          <p:cNvPr id="1027" name="Picture 3" descr="C:\Users\kovig\Desktop\Pályaválasztási nyíiltnap\P1020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82040"/>
            <a:ext cx="2265600" cy="1699200"/>
          </a:xfrm>
          <a:prstGeom prst="rect">
            <a:avLst/>
          </a:prstGeom>
          <a:noFill/>
        </p:spPr>
      </p:pic>
      <p:pic>
        <p:nvPicPr>
          <p:cNvPr id="1028" name="Picture 4" descr="C:\Users\kovig\Desktop\Pályaválasztási nyíiltnap\P102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38" y="3343280"/>
            <a:ext cx="2265600" cy="1699200"/>
          </a:xfrm>
          <a:prstGeom prst="rect">
            <a:avLst/>
          </a:prstGeom>
          <a:noFill/>
        </p:spPr>
      </p:pic>
      <p:pic>
        <p:nvPicPr>
          <p:cNvPr id="11" name="Picture 2" descr="C:\Users\kovig\Desktop\Pályaválasztási nyíiltnap\P1020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50" y="1052736"/>
            <a:ext cx="2265600" cy="1699200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4745482" y="133039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Pályaválasztási kiállítás</a:t>
            </a:r>
            <a:endParaRPr 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05" y="3140968"/>
            <a:ext cx="2265600" cy="16992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30149"/>
            <a:ext cx="2265600" cy="16992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691680" y="61653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Nyíltnap az iskolában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Szakmai gyakorlatok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4" y="1417638"/>
            <a:ext cx="2400000" cy="180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60620"/>
            <a:ext cx="2400000" cy="180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34073"/>
            <a:ext cx="2400000" cy="180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00507"/>
            <a:ext cx="2400000" cy="1800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887423" y="139836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Gyakorlat az iskolában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347864" y="5825765"/>
            <a:ext cx="299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Gyakorlat a SZIE Kémia Tanszékén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917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Kutatók éjszakája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92174"/>
            <a:ext cx="2265600" cy="1699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52214"/>
            <a:ext cx="2265600" cy="1699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59520"/>
            <a:ext cx="2265600" cy="16992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96430"/>
            <a:ext cx="2265600" cy="16992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12254"/>
            <a:ext cx="2265600" cy="16992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09120"/>
            <a:ext cx="2265600" cy="16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Tehetséggondozó pályázat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8" y="2009192"/>
            <a:ext cx="2265600" cy="16992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33759"/>
            <a:ext cx="2265600" cy="16992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8" y="4439138"/>
            <a:ext cx="2265600" cy="16992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00" y="2770458"/>
            <a:ext cx="2265600" cy="16992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25" y="4149080"/>
            <a:ext cx="2265600" cy="16992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00" y="4824291"/>
            <a:ext cx="2265600" cy="16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Kapcsolataink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Képzésünk sarkalatos pontja a vegyipari létesítményekkel, gyógyszergyárakkal történő kapcsolatfelvétel.</a:t>
            </a:r>
          </a:p>
          <a:p>
            <a:pPr>
              <a:buNone/>
            </a:pPr>
            <a:r>
              <a:rPr lang="hu-HU" dirty="0" smtClean="0"/>
              <a:t>Partnereink segítségére számíthatunk:</a:t>
            </a:r>
          </a:p>
          <a:p>
            <a:r>
              <a:rPr lang="hu-HU" dirty="0" smtClean="0"/>
              <a:t>Laboratóriumi eszközök, készülékek ajándékozásában </a:t>
            </a:r>
          </a:p>
          <a:p>
            <a:r>
              <a:rPr lang="hu-HU" dirty="0" smtClean="0"/>
              <a:t>Laboratórium-és üzemlátogatás szervezésében </a:t>
            </a:r>
          </a:p>
          <a:p>
            <a:r>
              <a:rPr lang="hu-HU" dirty="0" smtClean="0"/>
              <a:t>Nyári szakmai gyakorlat szervezésében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</TotalTime>
  <Words>225</Words>
  <Application>Microsoft Office PowerPoint</Application>
  <PresentationFormat>Diavetítés a képernyőre (4:3 oldalarány)</PresentationFormat>
  <Paragraphs>39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Book Antiqua</vt:lpstr>
      <vt:lpstr>Lucida Sans</vt:lpstr>
      <vt:lpstr>Wingdings</vt:lpstr>
      <vt:lpstr>Wingdings 2</vt:lpstr>
      <vt:lpstr>Wingdings 3</vt:lpstr>
      <vt:lpstr>Hegycsúcs</vt:lpstr>
      <vt:lpstr>Vegyészképzés a Madách iskolában</vt:lpstr>
      <vt:lpstr> A képzés célja: </vt:lpstr>
      <vt:lpstr> A négy év alatt diákjainknak képessé kell válniuk: </vt:lpstr>
      <vt:lpstr>Események, melyek kitöltik hétköznapjainkat</vt:lpstr>
      <vt:lpstr>Nyíltnapok </vt:lpstr>
      <vt:lpstr>Szakmai gyakorlatok</vt:lpstr>
      <vt:lpstr>Kutatók éjszakája</vt:lpstr>
      <vt:lpstr>Tehetséggondozó pályázat</vt:lpstr>
      <vt:lpstr>Kapcsolataink</vt:lpstr>
      <vt:lpstr>Partnereink (a teljesség igénye nélkül)</vt:lpstr>
      <vt:lpstr>Tanlaboratórium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Vegyipari képzés a Madách iskolában</dc:title>
  <dc:creator>Ági</dc:creator>
  <cp:lastModifiedBy>Windows-felhasználó</cp:lastModifiedBy>
  <cp:revision>20</cp:revision>
  <dcterms:created xsi:type="dcterms:W3CDTF">2013-11-03T15:13:53Z</dcterms:created>
  <dcterms:modified xsi:type="dcterms:W3CDTF">2017-10-26T11:08:46Z</dcterms:modified>
</cp:coreProperties>
</file>